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0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4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6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50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2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9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58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5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8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8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63A83-070B-4F41-9FDD-21F62B7B645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26760-3FEB-4EFC-82F3-2F9C13DCD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0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276" y="0"/>
            <a:ext cx="52633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mtClean="0">
                <a:ln w="95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ROVER-X: SCIENCE </a:t>
            </a:r>
            <a:r>
              <a:rPr lang="en-US" sz="4000" b="1" dirty="0" smtClean="0">
                <a:ln w="95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</a:t>
            </a:r>
            <a:endParaRPr lang="en-US" sz="4000" b="1" dirty="0">
              <a:ln w="95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388851" y="1644821"/>
            <a:ext cx="785004" cy="1380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9399" y="1210683"/>
            <a:ext cx="1329453" cy="5396486"/>
            <a:chOff x="132723" y="373920"/>
            <a:chExt cx="1329453" cy="5396486"/>
          </a:xfrm>
        </p:grpSpPr>
        <p:sp>
          <p:nvSpPr>
            <p:cNvPr id="9" name="Down Arrow 8"/>
            <p:cNvSpPr/>
            <p:nvPr/>
          </p:nvSpPr>
          <p:spPr>
            <a:xfrm>
              <a:off x="715499" y="1741568"/>
              <a:ext cx="163902" cy="646981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06049" y="2423053"/>
              <a:ext cx="1182803" cy="1312184"/>
              <a:chOff x="206049" y="2423053"/>
              <a:chExt cx="1182803" cy="1312184"/>
            </a:xfrm>
          </p:grpSpPr>
          <p:sp>
            <p:nvSpPr>
              <p:cNvPr id="10" name="Flowchart: Off-page Connector 9"/>
              <p:cNvSpPr/>
              <p:nvPr/>
            </p:nvSpPr>
            <p:spPr>
              <a:xfrm>
                <a:off x="206049" y="3406464"/>
                <a:ext cx="1182803" cy="328773"/>
              </a:xfrm>
              <a:prstGeom prst="flowChartOffpageConnector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hnschrift" panose="020B0502040204020203" pitchFamily="34" charset="0"/>
                  </a:rPr>
                  <a:t>Density thresholding</a:t>
                </a:r>
                <a:endPara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endParaRPr>
              </a:p>
            </p:txBody>
          </p:sp>
          <p:pic>
            <p:nvPicPr>
              <p:cNvPr id="1030" name="Picture 6" descr="Image result for dense soi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049" y="2423053"/>
                <a:ext cx="1182803" cy="983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Down Arrow 15"/>
            <p:cNvSpPr/>
            <p:nvPr/>
          </p:nvSpPr>
          <p:spPr>
            <a:xfrm>
              <a:off x="715499" y="3763124"/>
              <a:ext cx="163902" cy="646981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79372" y="4437992"/>
              <a:ext cx="1182804" cy="1332414"/>
              <a:chOff x="279372" y="4437992"/>
              <a:chExt cx="1182804" cy="1332414"/>
            </a:xfrm>
          </p:grpSpPr>
          <p:pic>
            <p:nvPicPr>
              <p:cNvPr id="1032" name="Picture 8" descr="Image result for potho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373" y="4437992"/>
                <a:ext cx="1182803" cy="10036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Flowchart: Off-page Connector 18"/>
              <p:cNvSpPr/>
              <p:nvPr/>
            </p:nvSpPr>
            <p:spPr>
              <a:xfrm>
                <a:off x="279372" y="5441633"/>
                <a:ext cx="1182803" cy="328773"/>
              </a:xfrm>
              <a:prstGeom prst="flowChartOffpageConnector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hnschrift" panose="020B0502040204020203" pitchFamily="34" charset="0"/>
                  </a:rPr>
                  <a:t>Water trench Identification</a:t>
                </a:r>
                <a:endPara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32723" y="373920"/>
              <a:ext cx="1329453" cy="1333144"/>
              <a:chOff x="132723" y="373920"/>
              <a:chExt cx="1329453" cy="1333144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32723" y="1426339"/>
                <a:ext cx="1329453" cy="28072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hnschrift" panose="020B0502040204020203" pitchFamily="34" charset="0"/>
                  </a:rPr>
                  <a:t>Visual Algorithmic Site Selection</a:t>
                </a:r>
                <a:endParaRPr 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endParaRPr>
              </a:p>
            </p:txBody>
          </p:sp>
          <p:pic>
            <p:nvPicPr>
              <p:cNvPr id="1034" name="Picture 10" descr="Image result for logitech c920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69" t="23546" r="25005" b="17777"/>
              <a:stretch/>
            </p:blipFill>
            <p:spPr bwMode="auto">
              <a:xfrm>
                <a:off x="245359" y="373920"/>
                <a:ext cx="1104181" cy="10179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2286490" y="1210683"/>
            <a:ext cx="1329453" cy="1392868"/>
            <a:chOff x="2301139" y="435932"/>
            <a:chExt cx="1329453" cy="1392868"/>
          </a:xfrm>
        </p:grpSpPr>
        <p:pic>
          <p:nvPicPr>
            <p:cNvPr id="1036" name="Picture 12" descr="Image result for deep learni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44"/>
            <a:stretch/>
          </p:blipFill>
          <p:spPr bwMode="auto">
            <a:xfrm>
              <a:off x="2412154" y="435932"/>
              <a:ext cx="1107422" cy="1024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23"/>
            <p:cNvSpPr/>
            <p:nvPr/>
          </p:nvSpPr>
          <p:spPr>
            <a:xfrm>
              <a:off x="2301139" y="1460843"/>
              <a:ext cx="1329453" cy="367957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rPr>
                <a:t>Deep Learning data processing</a:t>
              </a:r>
              <a:endPara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>
            <a:off x="1848106" y="1051790"/>
            <a:ext cx="9414587" cy="5486400"/>
          </a:xfrm>
          <a:prstGeom prst="ellipse">
            <a:avLst/>
          </a:prstGeom>
          <a:blipFill dpi="0" rotWithShape="1">
            <a:blip r:embed="rId6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6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3615942" y="1654127"/>
            <a:ext cx="785004" cy="1380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507734" y="1252305"/>
            <a:ext cx="1526496" cy="1323927"/>
            <a:chOff x="4740457" y="1195779"/>
            <a:chExt cx="1526496" cy="1323927"/>
          </a:xfrm>
        </p:grpSpPr>
        <p:sp>
          <p:nvSpPr>
            <p:cNvPr id="31" name="Rounded Rectangle 30"/>
            <p:cNvSpPr/>
            <p:nvPr/>
          </p:nvSpPr>
          <p:spPr>
            <a:xfrm>
              <a:off x="4838979" y="2240644"/>
              <a:ext cx="1329453" cy="27906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rPr>
                <a:t>Site selection</a:t>
              </a:r>
              <a:endPara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57" y="1195779"/>
              <a:ext cx="1526496" cy="114487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6" name="Down Arrow 35"/>
          <p:cNvSpPr/>
          <p:nvPr/>
        </p:nvSpPr>
        <p:spPr>
          <a:xfrm>
            <a:off x="5189031" y="2608949"/>
            <a:ext cx="163902" cy="646981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630319" y="3288647"/>
            <a:ext cx="1182803" cy="1289725"/>
            <a:chOff x="4630319" y="3288647"/>
            <a:chExt cx="1182803" cy="128972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30319" y="3288647"/>
              <a:ext cx="1182803" cy="960952"/>
            </a:xfrm>
            <a:prstGeom prst="rect">
              <a:avLst/>
            </a:prstGeom>
          </p:spPr>
        </p:pic>
        <p:sp>
          <p:nvSpPr>
            <p:cNvPr id="38" name="Flowchart: Off-page Connector 37"/>
            <p:cNvSpPr/>
            <p:nvPr/>
          </p:nvSpPr>
          <p:spPr>
            <a:xfrm>
              <a:off x="4630319" y="4249599"/>
              <a:ext cx="1182803" cy="328773"/>
            </a:xfrm>
            <a:prstGeom prst="flowChartOffpageConnector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rPr>
                <a:t>On site Navigation</a:t>
              </a:r>
              <a:endPara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endParaRPr>
            </a:p>
          </p:txBody>
        </p:sp>
      </p:grpSp>
      <p:sp>
        <p:nvSpPr>
          <p:cNvPr id="29" name="Left Arrow 28"/>
          <p:cNvSpPr/>
          <p:nvPr/>
        </p:nvSpPr>
        <p:spPr>
          <a:xfrm>
            <a:off x="3615942" y="3830824"/>
            <a:ext cx="911334" cy="158621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2330094" y="3255930"/>
            <a:ext cx="1182804" cy="1316070"/>
            <a:chOff x="2825640" y="4708744"/>
            <a:chExt cx="1182804" cy="13160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640" y="4708744"/>
              <a:ext cx="1174833" cy="987297"/>
            </a:xfrm>
            <a:prstGeom prst="rect">
              <a:avLst/>
            </a:prstGeom>
          </p:spPr>
        </p:pic>
        <p:sp>
          <p:nvSpPr>
            <p:cNvPr id="43" name="Flowchart: Off-page Connector 42"/>
            <p:cNvSpPr/>
            <p:nvPr/>
          </p:nvSpPr>
          <p:spPr>
            <a:xfrm>
              <a:off x="2825641" y="5696041"/>
              <a:ext cx="1182803" cy="328773"/>
            </a:xfrm>
            <a:prstGeom prst="flowChartOffpageConnector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rPr>
                <a:t>Camera feedback</a:t>
              </a:r>
              <a:endPara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094" y="5230524"/>
            <a:ext cx="1182804" cy="1047872"/>
          </a:xfrm>
          <a:prstGeom prst="rect">
            <a:avLst/>
          </a:prstGeom>
        </p:spPr>
      </p:pic>
      <p:sp>
        <p:nvSpPr>
          <p:cNvPr id="46" name="Flowchart: Off-page Connector 45"/>
          <p:cNvSpPr/>
          <p:nvPr/>
        </p:nvSpPr>
        <p:spPr>
          <a:xfrm>
            <a:off x="2330095" y="6274110"/>
            <a:ext cx="1182803" cy="328773"/>
          </a:xfrm>
          <a:prstGeom prst="flowChartOffpage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Sensor Data Acquisition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9" name="Down Arrow 38"/>
          <p:cNvSpPr/>
          <p:nvPr/>
        </p:nvSpPr>
        <p:spPr>
          <a:xfrm rot="2700000">
            <a:off x="4063207" y="4524977"/>
            <a:ext cx="191159" cy="973028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>
            <a:off x="5134328" y="4627774"/>
            <a:ext cx="163902" cy="646981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2" t="14512" r="43924" b="19695"/>
          <a:stretch/>
        </p:blipFill>
        <p:spPr>
          <a:xfrm>
            <a:off x="4628927" y="5324157"/>
            <a:ext cx="1184195" cy="949953"/>
          </a:xfrm>
          <a:prstGeom prst="rect">
            <a:avLst/>
          </a:prstGeom>
        </p:spPr>
      </p:pic>
      <p:sp>
        <p:nvSpPr>
          <p:cNvPr id="68" name="Right Arrow 67"/>
          <p:cNvSpPr/>
          <p:nvPr/>
        </p:nvSpPr>
        <p:spPr>
          <a:xfrm>
            <a:off x="5869918" y="5707563"/>
            <a:ext cx="785004" cy="1380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650878" y="5240780"/>
            <a:ext cx="1443237" cy="1307666"/>
            <a:chOff x="6683320" y="5230524"/>
            <a:chExt cx="1443237" cy="1307666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5" t="8185" r="16274" b="9488"/>
            <a:stretch/>
          </p:blipFill>
          <p:spPr>
            <a:xfrm>
              <a:off x="6813537" y="5230524"/>
              <a:ext cx="1182803" cy="96095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71" name="Flowchart: Off-page Connector 70"/>
            <p:cNvSpPr/>
            <p:nvPr/>
          </p:nvSpPr>
          <p:spPr>
            <a:xfrm>
              <a:off x="6683320" y="6209417"/>
              <a:ext cx="1443237" cy="328773"/>
            </a:xfrm>
            <a:prstGeom prst="flowChartOffpageConnector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rPr>
                <a:t>Sub-surface temperature and pH</a:t>
              </a:r>
              <a:endPara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endParaRPr>
            </a:p>
          </p:txBody>
        </p:sp>
      </p:grpSp>
      <p:sp>
        <p:nvSpPr>
          <p:cNvPr id="72" name="Flowchart: Off-page Connector 71"/>
          <p:cNvSpPr/>
          <p:nvPr/>
        </p:nvSpPr>
        <p:spPr>
          <a:xfrm>
            <a:off x="4624877" y="6254421"/>
            <a:ext cx="1182803" cy="328773"/>
          </a:xfrm>
          <a:prstGeom prst="flowChartOffpage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Soil analysis and collection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74" name="Right Arrow 73"/>
          <p:cNvSpPr/>
          <p:nvPr/>
        </p:nvSpPr>
        <p:spPr>
          <a:xfrm>
            <a:off x="8096443" y="5746065"/>
            <a:ext cx="785004" cy="1380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926312" y="5274755"/>
            <a:ext cx="1378509" cy="1346953"/>
            <a:chOff x="8926312" y="5274755"/>
            <a:chExt cx="1378509" cy="1346953"/>
          </a:xfrm>
        </p:grpSpPr>
        <p:grpSp>
          <p:nvGrpSpPr>
            <p:cNvPr id="58" name="Group 57"/>
            <p:cNvGrpSpPr/>
            <p:nvPr/>
          </p:nvGrpSpPr>
          <p:grpSpPr>
            <a:xfrm>
              <a:off x="8926312" y="5274755"/>
              <a:ext cx="1378509" cy="1025867"/>
              <a:chOff x="4037505" y="1147997"/>
              <a:chExt cx="6591728" cy="3077290"/>
            </a:xfrm>
          </p:grpSpPr>
          <p:pic>
            <p:nvPicPr>
              <p:cNvPr id="1048" name="Picture 24" descr="Image result for SPECTROSCOPY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7505" y="1149493"/>
                <a:ext cx="3205032" cy="3075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Image result for dna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42537" y="1147997"/>
                <a:ext cx="3386696" cy="3059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1" name="Flowchart: Off-page Connector 80"/>
            <p:cNvSpPr/>
            <p:nvPr/>
          </p:nvSpPr>
          <p:spPr>
            <a:xfrm>
              <a:off x="8926312" y="6292935"/>
              <a:ext cx="1378509" cy="328773"/>
            </a:xfrm>
            <a:prstGeom prst="flowChartOffpageConnector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rPr>
                <a:t>Bio-molecules and spectral analysis</a:t>
              </a:r>
              <a:endPara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7256" y="5339670"/>
            <a:ext cx="1378508" cy="9609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4" name="Flowchart: Off-page Connector 83"/>
          <p:cNvSpPr/>
          <p:nvPr/>
        </p:nvSpPr>
        <p:spPr>
          <a:xfrm>
            <a:off x="10771310" y="6274110"/>
            <a:ext cx="1378509" cy="328773"/>
          </a:xfrm>
          <a:prstGeom prst="flowChartOffpage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Heat signature detection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10371573" y="5727699"/>
            <a:ext cx="399737" cy="15638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5879874" y="3702128"/>
            <a:ext cx="785004" cy="1380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52" name="Picture 28" descr="Image result for Desert Win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851" y="3355687"/>
            <a:ext cx="1196048" cy="9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lowchart: Off-page Connector 88"/>
          <p:cNvSpPr/>
          <p:nvPr/>
        </p:nvSpPr>
        <p:spPr>
          <a:xfrm>
            <a:off x="6767850" y="4312772"/>
            <a:ext cx="1182803" cy="328773"/>
          </a:xfrm>
          <a:prstGeom prst="flowChartOffpage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Atmospheric analysis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9741" y="3356214"/>
            <a:ext cx="1254558" cy="1285331"/>
            <a:chOff x="8483231" y="3371345"/>
            <a:chExt cx="1254558" cy="1285331"/>
          </a:xfrm>
        </p:grpSpPr>
        <p:pic>
          <p:nvPicPr>
            <p:cNvPr id="1054" name="Picture 30" descr="Image result for Mq gas sensor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231" y="3371345"/>
              <a:ext cx="1254558" cy="94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Flowchart: Off-page Connector 90"/>
            <p:cNvSpPr/>
            <p:nvPr/>
          </p:nvSpPr>
          <p:spPr>
            <a:xfrm>
              <a:off x="8483231" y="4327903"/>
              <a:ext cx="1254558" cy="328773"/>
            </a:xfrm>
            <a:prstGeom prst="flowChartOffpageConnector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rPr>
                <a:t>Gaseous composition</a:t>
              </a:r>
              <a:endPara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endParaRPr>
            </a:p>
          </p:txBody>
        </p:sp>
      </p:grpSp>
      <p:sp>
        <p:nvSpPr>
          <p:cNvPr id="92" name="Right Arrow 91"/>
          <p:cNvSpPr/>
          <p:nvPr/>
        </p:nvSpPr>
        <p:spPr>
          <a:xfrm>
            <a:off x="8034737" y="3753266"/>
            <a:ext cx="785004" cy="1380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Right Arrow 94"/>
          <p:cNvSpPr/>
          <p:nvPr/>
        </p:nvSpPr>
        <p:spPr>
          <a:xfrm>
            <a:off x="10125360" y="3761811"/>
            <a:ext cx="785004" cy="1380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0909010" y="3421946"/>
            <a:ext cx="1099433" cy="1264647"/>
            <a:chOff x="10909010" y="3421946"/>
            <a:chExt cx="1099433" cy="1264647"/>
          </a:xfrm>
        </p:grpSpPr>
        <p:pic>
          <p:nvPicPr>
            <p:cNvPr id="1056" name="Picture 32" descr="Image result for spectral module sparkfun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t="9759" r="5476" b="10715"/>
            <a:stretch/>
          </p:blipFill>
          <p:spPr bwMode="auto">
            <a:xfrm>
              <a:off x="10919575" y="3421946"/>
              <a:ext cx="1078302" cy="992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Flowchart: Off-page Connector 95"/>
            <p:cNvSpPr/>
            <p:nvPr/>
          </p:nvSpPr>
          <p:spPr>
            <a:xfrm>
              <a:off x="10909010" y="4357820"/>
              <a:ext cx="1099433" cy="328773"/>
            </a:xfrm>
            <a:prstGeom prst="flowChartOffpageConnector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" panose="020B0502040204020203" pitchFamily="34" charset="0"/>
                </a:rPr>
                <a:t>Photo spectral analysis</a:t>
              </a:r>
              <a:endPara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endParaRPr>
            </a:p>
          </p:txBody>
        </p:sp>
      </p:grpSp>
      <p:pic>
        <p:nvPicPr>
          <p:cNvPr id="1058" name="Picture 34" descr="Image result for desert panorama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08"/>
          <a:stretch/>
        </p:blipFill>
        <p:spPr bwMode="auto">
          <a:xfrm>
            <a:off x="6262420" y="1246778"/>
            <a:ext cx="3534738" cy="10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Flowchart: Off-page Connector 99"/>
          <p:cNvSpPr/>
          <p:nvPr/>
        </p:nvSpPr>
        <p:spPr>
          <a:xfrm>
            <a:off x="6272376" y="2322316"/>
            <a:ext cx="3524782" cy="328773"/>
          </a:xfrm>
          <a:prstGeom prst="flowChartOffpage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Wide angle 360 degree interactive panoramic capture along with GPS co-ordinates and cardinality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75" name="Up Arrow 74"/>
          <p:cNvSpPr/>
          <p:nvPr/>
        </p:nvSpPr>
        <p:spPr>
          <a:xfrm>
            <a:off x="7359251" y="2812211"/>
            <a:ext cx="154357" cy="476436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0" name="Picture 36" descr="Image result for photo spectral analysis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8"/>
          <a:stretch/>
        </p:blipFill>
        <p:spPr bwMode="auto">
          <a:xfrm>
            <a:off x="10179444" y="1123455"/>
            <a:ext cx="1848717" cy="15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Flowchart: Off-page Connector 102"/>
          <p:cNvSpPr/>
          <p:nvPr/>
        </p:nvSpPr>
        <p:spPr>
          <a:xfrm>
            <a:off x="10179444" y="2647824"/>
            <a:ext cx="1848006" cy="328773"/>
          </a:xfrm>
          <a:prstGeom prst="flowChartOffpage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Data organization and inferences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04" name="Up Arrow 103"/>
          <p:cNvSpPr/>
          <p:nvPr/>
        </p:nvSpPr>
        <p:spPr>
          <a:xfrm>
            <a:off x="11744681" y="3041111"/>
            <a:ext cx="154357" cy="476436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3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66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Sahil</dc:creator>
  <cp:lastModifiedBy>Shivam Sahil</cp:lastModifiedBy>
  <cp:revision>21</cp:revision>
  <dcterms:created xsi:type="dcterms:W3CDTF">2019-02-20T05:00:37Z</dcterms:created>
  <dcterms:modified xsi:type="dcterms:W3CDTF">2019-02-20T07:13:20Z</dcterms:modified>
</cp:coreProperties>
</file>